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810560-4FA5-455B-8F3A-E3886A3E2D3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328135-EE9F-4983-A09B-E621794E1A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Грађанско васпитање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Како бринем о животињама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Кућни љубимци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Многи од вас имају кућне љубимце о којима се лепо бринете: мачке, псе</a:t>
            </a:r>
            <a:r>
              <a:rPr lang="sr-Cyrl-RS" sz="1800" dirty="0" smtClean="0"/>
              <a:t>,</a:t>
            </a:r>
            <a:r>
              <a:rPr lang="sr-Latn-RS" sz="1800" dirty="0" smtClean="0"/>
              <a:t> </a:t>
            </a:r>
            <a:r>
              <a:rPr lang="sr-Cyrl-RS" sz="1800" dirty="0" smtClean="0"/>
              <a:t>папагаје,</a:t>
            </a:r>
            <a:r>
              <a:rPr lang="sr-Latn-RS" sz="1800" dirty="0" smtClean="0"/>
              <a:t> </a:t>
            </a:r>
            <a:r>
              <a:rPr lang="sr-Cyrl-RS" sz="1800" dirty="0" smtClean="0"/>
              <a:t>рибице</a:t>
            </a:r>
            <a:r>
              <a:rPr lang="sr-Cyrl-RS" sz="1800" dirty="0" smtClean="0"/>
              <a:t>, хрчке...</a:t>
            </a:r>
          </a:p>
          <a:p>
            <a:r>
              <a:rPr lang="sr-Cyrl-RS" sz="1800" dirty="0" smtClean="0"/>
              <a:t>Писали сте нам о њима у саставу из српског језика и слали сте слике својих љубимаца.</a:t>
            </a:r>
            <a:endParaRPr lang="en-US" sz="1800" dirty="0"/>
          </a:p>
        </p:txBody>
      </p:sp>
      <p:pic>
        <p:nvPicPr>
          <p:cNvPr id="1026" name="Picture 2" descr="C:\Users\Korisnik\Documents\ViberDownloads\0-02-0a-552c530b7f41cca4c15c9208078055bed31529ba85091c98f699f751195e1615_bf0d7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004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Животиње око нас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На  улици, у </a:t>
            </a:r>
            <a:r>
              <a:rPr lang="sr-Cyrl-RS" sz="1800" dirty="0" smtClean="0"/>
              <a:t>парку,</a:t>
            </a:r>
            <a:r>
              <a:rPr lang="sr-Latn-RS" sz="1800" dirty="0" smtClean="0"/>
              <a:t> </a:t>
            </a:r>
            <a:r>
              <a:rPr lang="sr-Cyrl-RS" sz="1800" dirty="0" smtClean="0"/>
              <a:t>око на</a:t>
            </a:r>
            <a:r>
              <a:rPr lang="sr-Cyrl-RS" sz="1800" dirty="0" smtClean="0"/>
              <a:t>с</a:t>
            </a:r>
            <a:r>
              <a:rPr lang="sr-Cyrl-RS" sz="1800" dirty="0" smtClean="0"/>
              <a:t>, </a:t>
            </a:r>
            <a:r>
              <a:rPr lang="sr-Cyrl-RS" sz="1800" dirty="0" smtClean="0"/>
              <a:t>живи велики број животиња о којима многи не брину.</a:t>
            </a:r>
            <a:endParaRPr lang="en-US" sz="1800" dirty="0"/>
          </a:p>
        </p:txBody>
      </p:sp>
      <p:pic>
        <p:nvPicPr>
          <p:cNvPr id="5126" name="Picture 6" descr="Njujorške ulične mačke kreću u borbu protiv pacova - B92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62400"/>
            <a:ext cx="2857500" cy="1600200"/>
          </a:xfrm>
          <a:prstGeom prst="rect">
            <a:avLst/>
          </a:prstGeom>
          <a:noFill/>
        </p:spPr>
      </p:pic>
      <p:pic>
        <p:nvPicPr>
          <p:cNvPr id="5128" name="Picture 8" descr="Republika / Lifestyle / Ljubi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0"/>
            <a:ext cx="3429000" cy="3211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 овим данима не заборавите на </a:t>
            </a:r>
            <a:r>
              <a:rPr lang="sr-Cyrl-RS" dirty="0" smtClean="0"/>
              <a:t>њих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Сведоци смо да има и оних који се грубо понашају према животињама, али не и ви.</a:t>
            </a:r>
          </a:p>
          <a:p>
            <a:r>
              <a:rPr lang="sr-Cyrl-RS" dirty="0" smtClean="0"/>
              <a:t>Љубав према животињама је одлика племенитих људи.</a:t>
            </a:r>
          </a:p>
          <a:p>
            <a:r>
              <a:rPr lang="sr-Cyrl-RS" dirty="0" smtClean="0"/>
              <a:t>Зато ће наш задатак на овом часу бити везан за ову тему.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Примери   </a:t>
            </a:r>
            <a:endParaRPr lang="en-US" dirty="0"/>
          </a:p>
        </p:txBody>
      </p:sp>
      <p:pic>
        <p:nvPicPr>
          <p:cNvPr id="4" name="Picture 2" descr="Novosađani traže promenu odluka koje zabranjuju hranjenje 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447" y="3352800"/>
            <a:ext cx="3775586" cy="2514600"/>
          </a:xfrm>
          <a:prstGeom prst="rect">
            <a:avLst/>
          </a:prstGeom>
          <a:noFill/>
        </p:spPr>
      </p:pic>
      <p:pic>
        <p:nvPicPr>
          <p:cNvPr id="5" name="Content Placeholder 4" descr="https://petface.net/wp-content/uploads/2020/03/Untitled-1-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3425" y="3352799"/>
            <a:ext cx="3990975" cy="2504141"/>
          </a:xfrm>
          <a:prstGeom prst="rect">
            <a:avLst/>
          </a:prstGeom>
          <a:noFill/>
        </p:spPr>
      </p:pic>
      <p:pic>
        <p:nvPicPr>
          <p:cNvPr id="19458" name="Picture 2" descr="NSinfo: Smederevo: Ko hrani golubove na trgu plaća kaznu od 10.000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762000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 за ову недељу: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Оставите посуду са водом на месту око зграде где виђате неке животиње о којима нике не брине.</a:t>
            </a:r>
          </a:p>
          <a:p>
            <a:r>
              <a:rPr lang="sr-Cyrl-RS" dirty="0" smtClean="0"/>
              <a:t>Поставите и посуду са храном за њих.</a:t>
            </a:r>
          </a:p>
          <a:p>
            <a:r>
              <a:rPr lang="sr-Cyrl-RS" dirty="0" smtClean="0"/>
              <a:t>Мрвице хлеба и зрневље поставите у близини места где виђате птице око куће.</a:t>
            </a:r>
          </a:p>
          <a:p>
            <a:r>
              <a:rPr lang="sr-Cyrl-RS" dirty="0" smtClean="0"/>
              <a:t>Можете напунити пластичну боцу мрвицама и зрневљем, направити отвор и окачити на грану.</a:t>
            </a:r>
            <a:endParaRPr lang="sr-Latn-RS" dirty="0" smtClean="0"/>
          </a:p>
          <a:p>
            <a:r>
              <a:rPr lang="sr-Cyrl-RS" dirty="0" smtClean="0"/>
              <a:t>Задатак уради у договору са родитељима.</a:t>
            </a:r>
          </a:p>
          <a:p>
            <a:r>
              <a:rPr lang="sr-Cyrl-RS" dirty="0" smtClean="0"/>
              <a:t>Тако показујемо да на Грађанском васпитању негујемо доброту и племенитост и показујемо да смо и чувари природе.</a:t>
            </a:r>
          </a:p>
          <a:p>
            <a:r>
              <a:rPr lang="sr-Cyrl-RS" dirty="0" smtClean="0"/>
              <a:t>Пошаљи учитељици слику свог доброг дела.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208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Грађанско васпитање </vt:lpstr>
      <vt:lpstr>Кућни љубимци</vt:lpstr>
      <vt:lpstr>Животиње око нас</vt:lpstr>
      <vt:lpstr>У овим данима не заборавите на њих </vt:lpstr>
      <vt:lpstr>Примери   </vt:lpstr>
      <vt:lpstr>Задаци за ову недељу: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 </dc:title>
  <dc:creator>Korisnik</dc:creator>
  <cp:lastModifiedBy>Korisnik</cp:lastModifiedBy>
  <cp:revision>3</cp:revision>
  <dcterms:created xsi:type="dcterms:W3CDTF">2020-04-25T14:33:34Z</dcterms:created>
  <dcterms:modified xsi:type="dcterms:W3CDTF">2020-04-25T15:28:57Z</dcterms:modified>
</cp:coreProperties>
</file>